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theme/theme1.xml" Type="http://schemas.openxmlformats.org/officeDocument/2006/relationships/theme" Id="rId1"/><Relationship Target="slides/slide8.xml" Type="http://schemas.openxmlformats.org/officeDocument/2006/relationships/slide" Id="rId13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5" name="Shape 1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1" name="Shape 8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9" name="Shape 9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y="685800" x="1143225"/>
            <a:ext cy="3429000" cx="4572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/>
          <p:nvPr/>
        </p:nvSpPr>
        <p:spPr>
          <a:xfrm>
            <a:off y="0" x="0"/>
            <a:ext cy="3518399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9" name="Shape 9"/>
          <p:cNvCxnSpPr/>
          <p:nvPr/>
        </p:nvCxnSpPr>
        <p:spPr>
          <a:xfrm>
            <a:off y="3496604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0" name="Shape 10"/>
          <p:cNvSpPr txBox="1"/>
          <p:nvPr>
            <p:ph type="ctrTitle"/>
          </p:nvPr>
        </p:nvSpPr>
        <p:spPr>
          <a:xfrm>
            <a:off y="1867781" x="685800"/>
            <a:ext cy="1648800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indent="457200">
              <a:buSzPct val="100000"/>
              <a:defRPr sz="7200"/>
            </a:lvl1pPr>
            <a:lvl2pPr indent="457200">
              <a:buSzPct val="100000"/>
              <a:defRPr sz="7200"/>
            </a:lvl2pPr>
            <a:lvl3pPr indent="457200">
              <a:buSzPct val="100000"/>
              <a:defRPr sz="7200"/>
            </a:lvl3pPr>
            <a:lvl4pPr indent="457200">
              <a:buSzPct val="100000"/>
              <a:defRPr sz="7200"/>
            </a:lvl4pPr>
            <a:lvl5pPr indent="457200">
              <a:buSzPct val="100000"/>
              <a:defRPr sz="7200"/>
            </a:lvl5pPr>
            <a:lvl6pPr indent="457200">
              <a:buSzPct val="100000"/>
              <a:defRPr sz="7200"/>
            </a:lvl6pPr>
            <a:lvl7pPr indent="457200">
              <a:buSzPct val="100000"/>
              <a:defRPr sz="7200"/>
            </a:lvl7pPr>
            <a:lvl8pPr indent="457200">
              <a:buSzPct val="100000"/>
              <a:defRPr sz="7200"/>
            </a:lvl8pPr>
            <a:lvl9pPr indent="457200">
              <a:buSzPct val="100000"/>
              <a:defRPr sz="7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y="3627026" x="685800"/>
            <a:ext cy="774300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mar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14" name="Shape 14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15" name="Shape 1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19" name="Shape 19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0" name="Shape 2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/>
          <p:nvPr/>
        </p:nvSpPr>
        <p:spPr>
          <a:xfrm>
            <a:off y="0" x="0"/>
            <a:ext cy="1149900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25" name="Shape 25"/>
          <p:cNvCxnSpPr/>
          <p:nvPr/>
        </p:nvCxnSpPr>
        <p:spPr>
          <a:xfrm>
            <a:off y="1127875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7" name="Shape 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8" name="Shape 28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71450" marL="285750"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29" name="Shape 29"/>
          <p:cNvSpPr/>
          <p:nvPr/>
        </p:nvSpPr>
        <p:spPr>
          <a:xfrm>
            <a:off y="0" x="4274"/>
            <a:ext cy="4406399" cx="9144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  <p:cxnSp>
        <p:nvCxnSpPr>
          <p:cNvPr id="30" name="Shape 30"/>
          <p:cNvCxnSpPr/>
          <p:nvPr/>
        </p:nvCxnSpPr>
        <p:spPr>
          <a:xfrm>
            <a:off y="4384371" x="0"/>
            <a:ext cy="0" cx="914400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w="med" len="med" type="none"/>
            <a:tailEnd w="med" len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dk2"/>
        </a:solidFill>
      </p:bgPr>
    </p:bg>
    <p:spTree>
      <p:nvGrpSpPr>
        <p:cNvPr id="31" name="Shape 3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2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1pPr>
            <a:lvl2pPr indent="228600"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2pPr>
            <a:lvl3pPr indent="228600"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3pPr>
            <a:lvl4pPr indent="228600"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4pPr>
            <a:lvl5pPr indent="228600"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5pPr>
            <a:lvl6pPr indent="228600"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6pPr>
            <a:lvl7pPr indent="228600"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7pPr>
            <a:lvl8pPr indent="228600"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8pPr>
            <a:lvl9pPr indent="228600" marL="0">
              <a:buClr>
                <a:schemeClr val="lt1"/>
              </a:buClr>
              <a:buSzPct val="100000"/>
              <a:buNone/>
              <a:defRPr b="1"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indent="-133350" marL="7429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indent="-76200" marL="11430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indent="-114300" marL="1600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indent="-114300" marL="20574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indent="-114300" marL="25146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indent="-114300" marL="29718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indent="-114300" marL="34290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indent="-114300" marL="3886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1.jp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8.jp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4.jpg" Type="http://schemas.openxmlformats.org/officeDocument/2006/relationships/image" Id="rId4"/><Relationship Target="../media/image09.jpg" Type="http://schemas.openxmlformats.org/officeDocument/2006/relationships/image" Id="rId3"/><Relationship Target="../media/image13.jpg" Type="http://schemas.openxmlformats.org/officeDocument/2006/relationships/image" Id="rId6"/><Relationship Target="../media/image16.jpg" Type="http://schemas.openxmlformats.org/officeDocument/2006/relationships/image" Id="rId5"/><Relationship Target="../media/image12.jpg" Type="http://schemas.openxmlformats.org/officeDocument/2006/relationships/image" Id="rId8"/><Relationship Target="../media/image17.jpg" Type="http://schemas.openxmlformats.org/officeDocument/2006/relationships/image" Id="rId7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gif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5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jpg" Type="http://schemas.openxmlformats.org/officeDocument/2006/relationships/image" Id="rId4"/><Relationship Target="../media/image03.jp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jpg" Type="http://schemas.openxmlformats.org/officeDocument/2006/relationships/image" Id="rId4"/><Relationship Target="../media/image01.jp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jpg" Type="http://schemas.openxmlformats.org/officeDocument/2006/relationships/image" Id="rId4"/><Relationship Target="../media/image18.jp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19.jpg" Type="http://schemas.openxmlformats.org/officeDocument/2006/relationships/image" Id="rId4"/><Relationship Target="../media/image06.jp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20.jpg" Type="http://schemas.openxmlformats.org/officeDocument/2006/relationships/image" Id="rId4"/><Relationship Target="../media/image10.jp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ctrTitle"/>
          </p:nvPr>
        </p:nvSpPr>
        <p:spPr>
          <a:xfrm>
            <a:off y="532656" x="477875"/>
            <a:ext cy="1648800" cx="77724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sz="4000" lang="nl"/>
              <a:t>Is China de nummer 1 van de wereld met hun omgaan met natuurrampen?</a:t>
            </a:r>
          </a:p>
        </p:txBody>
      </p:sp>
      <p:sp>
        <p:nvSpPr>
          <p:cNvPr id="34" name="Shape 34"/>
          <p:cNvSpPr txBox="1"/>
          <p:nvPr>
            <p:ph idx="1" type="subTitle"/>
          </p:nvPr>
        </p:nvSpPr>
        <p:spPr>
          <a:xfrm>
            <a:off y="2926626" x="609200"/>
            <a:ext cy="774300" cx="77724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nl"/>
              <a:t>
</a:t>
            </a:r>
            <a:r>
              <a:rPr lang="nl"/>
              <a:t>Klas H3B.</a:t>
            </a:r>
          </a:p>
          <a:p>
            <a:pPr>
              <a:buNone/>
            </a:pPr>
            <a:r>
              <a:rPr lang="nl"/>
              <a:t>Max , Joep en Rens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nl"/>
              <a:t>Conclusie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rgbClr val="4A86E8"/>
              </a:buClr>
              <a:buSzPct val="166666"/>
              <a:buFont typeface="Arial"/>
              <a:buChar char="•"/>
            </a:pPr>
            <a:r>
              <a:rPr lang="nl">
                <a:solidFill>
                  <a:srgbClr val="4A86E8"/>
                </a:solidFill>
              </a:rPr>
              <a:t>Goede organisatie nodig</a:t>
            </a:r>
          </a:p>
          <a:p>
            <a:pPr rtl="0" lvl="0" indent="-419100" marL="457200">
              <a:buClr>
                <a:srgbClr val="4A86E8"/>
              </a:buClr>
              <a:buSzPct val="166666"/>
              <a:buFont typeface="Arial"/>
              <a:buChar char="•"/>
            </a:pPr>
            <a:r>
              <a:rPr lang="nl">
                <a:solidFill>
                  <a:srgbClr val="4A86E8"/>
                </a:solidFill>
              </a:rPr>
              <a:t>Verstevigingen in gebouwen</a:t>
            </a:r>
          </a:p>
          <a:p>
            <a:pPr lvl="0" indent="-419100" marL="457200">
              <a:buClr>
                <a:srgbClr val="4A86E8"/>
              </a:buClr>
              <a:buSzPct val="166666"/>
              <a:buFont typeface="Arial"/>
              <a:buChar char="•"/>
            </a:pPr>
            <a:r>
              <a:rPr lang="nl">
                <a:solidFill>
                  <a:srgbClr val="4A86E8"/>
                </a:solidFill>
              </a:rPr>
              <a:t>Golfbrekers 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508675" x="4400675"/>
            <a:ext cy="2417174" cx="4468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nl"/>
              <a:t>Conclusie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rgbClr val="4A86E8"/>
              </a:buClr>
              <a:buSzPct val="166666"/>
              <a:buFont typeface="Arial"/>
              <a:buChar char="•"/>
            </a:pPr>
            <a:r>
              <a:rPr lang="nl">
                <a:solidFill>
                  <a:srgbClr val="4A86E8"/>
                </a:solidFill>
              </a:rPr>
              <a:t>Bouwen van ondergrondse kelders </a:t>
            </a:r>
          </a:p>
          <a:p>
            <a:pPr rtl="0" lvl="0" indent="-419100" marL="457200">
              <a:buClr>
                <a:srgbClr val="4A86E8"/>
              </a:buClr>
              <a:buSzPct val="166666"/>
              <a:buFont typeface="Arial"/>
              <a:buChar char="•"/>
            </a:pPr>
            <a:r>
              <a:rPr lang="nl">
                <a:solidFill>
                  <a:srgbClr val="4A86E8"/>
                </a:solidFill>
              </a:rPr>
              <a:t>China actief bezig met voorkomen van natuurrampen</a:t>
            </a:r>
          </a:p>
        </p:txBody>
      </p:sp>
      <p:pic>
        <p:nvPicPr>
          <p:cNvPr id="112" name="Shape 11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455075" x="4257200"/>
            <a:ext cy="2105025" cx="25431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nl"/>
              <a:t>Foto's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  <p:pic>
        <p:nvPicPr>
          <p:cNvPr id="119" name="Shape 11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134475" x="0"/>
            <a:ext cy="1879250" cx="2869349"/>
          </a:xfrm>
          <a:prstGeom prst="rect">
            <a:avLst/>
          </a:prstGeom>
        </p:spPr>
      </p:pic>
      <p:pic>
        <p:nvPicPr>
          <p:cNvPr id="120" name="Shape 12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362325" x="0"/>
            <a:ext cy="1781175" cx="2869349"/>
          </a:xfrm>
          <a:prstGeom prst="rect">
            <a:avLst/>
          </a:prstGeom>
        </p:spPr>
      </p:pic>
      <p:pic>
        <p:nvPicPr>
          <p:cNvPr id="121" name="Shape 12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1134475" x="6092375"/>
            <a:ext cy="1879249" cx="3051624"/>
          </a:xfrm>
          <a:prstGeom prst="rect">
            <a:avLst/>
          </a:prstGeom>
        </p:spPr>
      </p:pic>
      <p:pic>
        <p:nvPicPr>
          <p:cNvPr id="122" name="Shape 122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y="3362325" x="6092375"/>
            <a:ext cy="1814199" cx="3051624"/>
          </a:xfrm>
          <a:prstGeom prst="rect">
            <a:avLst/>
          </a:prstGeom>
        </p:spPr>
      </p:pic>
      <p:pic>
        <p:nvPicPr>
          <p:cNvPr id="123" name="Shape 123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y="1167000" x="2978375"/>
            <a:ext cy="1814200" cx="3004975"/>
          </a:xfrm>
          <a:prstGeom prst="rect">
            <a:avLst/>
          </a:prstGeom>
        </p:spPr>
      </p:pic>
      <p:pic>
        <p:nvPicPr>
          <p:cNvPr id="124" name="Shape 124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y="3362325" x="2893362"/>
            <a:ext cy="1814200" cx="3175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nl"/>
              <a:t>Inleiding</a:t>
            </a:r>
          </a:p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buClr>
                <a:srgbClr val="4A86E8"/>
              </a:buClr>
              <a:buSzPct val="166666"/>
              <a:buFont typeface="Arial"/>
              <a:buChar char="•"/>
            </a:pPr>
            <a:r>
              <a:rPr lang="nl">
                <a:solidFill>
                  <a:srgbClr val="4A86E8"/>
                </a:solidFill>
              </a:rPr>
              <a:t>sterk economisch land</a:t>
            </a:r>
          </a:p>
          <a:p>
            <a:pPr rtl="0" lvl="0" indent="-419100" marL="457200">
              <a:buClr>
                <a:srgbClr val="4A86E8"/>
              </a:buClr>
              <a:buSzPct val="166666"/>
              <a:buFont typeface="Arial"/>
              <a:buChar char="•"/>
            </a:pPr>
            <a:r>
              <a:rPr lang="nl">
                <a:solidFill>
                  <a:srgbClr val="4A86E8"/>
                </a:solidFill>
              </a:rPr>
              <a:t>communistisch </a:t>
            </a:r>
          </a:p>
          <a:p>
            <a:pPr rtl="0" lvl="0" indent="-419100" marL="457200">
              <a:buClr>
                <a:srgbClr val="4A86E8"/>
              </a:buClr>
              <a:buSzPct val="166666"/>
              <a:buFont typeface="Arial"/>
              <a:buChar char="•"/>
            </a:pPr>
            <a:r>
              <a:rPr lang="nl">
                <a:solidFill>
                  <a:srgbClr val="4A86E8"/>
                </a:solidFill>
              </a:rPr>
              <a:t>ligt op breuklijnen </a:t>
            </a:r>
          </a:p>
          <a:p>
            <a:pPr rtl="0" lvl="0" indent="-419100" marL="457200">
              <a:buClr>
                <a:srgbClr val="4A86E8"/>
              </a:buClr>
              <a:buSzPct val="166666"/>
              <a:buFont typeface="Arial"/>
              <a:buChar char="•"/>
            </a:pPr>
            <a:r>
              <a:rPr lang="nl">
                <a:solidFill>
                  <a:srgbClr val="4A86E8"/>
                </a:solidFill>
              </a:rPr>
              <a:t>veel natuurrampen   </a:t>
            </a:r>
          </a:p>
        </p:txBody>
      </p:sp>
      <p:pic>
        <p:nvPicPr>
          <p:cNvPr id="41" name="Shape 4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020125" x="4402950"/>
            <a:ext cy="3123375" cx="474104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nl"/>
              <a:t>Waar?</a:t>
            </a:r>
          </a:p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1360875" x="934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Clr>
                <a:srgbClr val="000000"/>
              </a:buClr>
              <a:buSzPct val="36666"/>
              <a:buFont typeface="Arial"/>
              <a:buNone/>
            </a:pPr>
            <a:r>
              <a:rPr lang="nl">
                <a:solidFill>
                  <a:srgbClr val="4A86E8"/>
                </a:solidFill>
              </a:rPr>
              <a:t>China</a:t>
            </a:r>
          </a:p>
          <a:p>
            <a:pPr rtl="0" lvl="0">
              <a:buClr>
                <a:srgbClr val="000000"/>
              </a:buClr>
              <a:buSzPct val="36666"/>
              <a:buFont typeface="Arial"/>
              <a:buNone/>
            </a:pPr>
            <a:r>
              <a:rPr lang="nl">
                <a:solidFill>
                  <a:srgbClr val="4A86E8"/>
                </a:solidFill>
              </a:rPr>
              <a:t>Azië</a:t>
            </a:r>
          </a:p>
          <a:p>
            <a:r>
              <a:t/>
            </a:r>
          </a:p>
          <a:p>
            <a:r>
              <a:t/>
            </a:r>
          </a:p>
          <a:p>
            <a:pPr rtl="0" lvl="0">
              <a:buNone/>
            </a:pPr>
            <a:r>
              <a:rPr lang="nl"/>
              <a:t> </a:t>
            </a:r>
          </a:p>
          <a:p>
            <a:r>
              <a:t/>
            </a:r>
          </a:p>
        </p:txBody>
      </p:sp>
      <p:sp>
        <p:nvSpPr>
          <p:cNvPr id="48" name="Shape 48"/>
          <p:cNvSpPr txBox="1"/>
          <p:nvPr/>
        </p:nvSpPr>
        <p:spPr>
          <a:xfrm>
            <a:off y="998450" x="3291200"/>
            <a:ext cy="3000000" cx="3000000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pic>
        <p:nvPicPr>
          <p:cNvPr id="49" name="Shape 4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121875" x="3469250"/>
            <a:ext cy="4021624" cx="53616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buNone/>
            </a:pPr>
            <a:r>
              <a:rPr lang="nl"/>
              <a:t> 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0"/>
            <a:ext cy="5143497" cx="914399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nl"/>
              <a:t>Waarom daar?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lang="nl">
                <a:solidFill>
                  <a:srgbClr val="4A86E8"/>
                </a:solidFill>
              </a:rPr>
              <a:t>Grote overstromingen.</a:t>
            </a:r>
          </a:p>
          <a:p>
            <a:pPr rtl="0" lvl="0">
              <a:buNone/>
            </a:pPr>
            <a:r>
              <a:rPr lang="nl">
                <a:solidFill>
                  <a:srgbClr val="4A86E8"/>
                </a:solidFill>
              </a:rPr>
              <a:t>Aardbevingen.</a:t>
            </a:r>
          </a:p>
          <a:p>
            <a:pPr rtl="0" lvl="0">
              <a:buNone/>
            </a:pPr>
            <a:r>
              <a:rPr lang="nl">
                <a:solidFill>
                  <a:srgbClr val="4A86E8"/>
                </a:solidFill>
              </a:rPr>
              <a:t>Tsunami's.</a:t>
            </a:r>
          </a:p>
          <a:p>
            <a:r>
              <a:t/>
            </a:r>
          </a:p>
          <a:p>
            <a:pPr rtl="0" lvl="0">
              <a:buNone/>
            </a:pPr>
            <a:r>
              <a:rPr lang="nl">
                <a:solidFill>
                  <a:srgbClr val="4A86E8"/>
                </a:solidFill>
              </a:rPr>
              <a:t>           </a:t>
            </a:r>
          </a:p>
          <a:p>
            <a:pPr rtl="0" lvl="0">
              <a:buNone/>
            </a:pPr>
            <a:r>
              <a:rPr lang="nl">
                <a:solidFill>
                  <a:srgbClr val="4A86E8"/>
                </a:solidFill>
              </a:rPr>
              <a:t>			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367925" x="6949975"/>
            <a:ext cy="2213774" cx="1736825"/>
          </a:xfrm>
          <a:prstGeom prst="rect">
            <a:avLst/>
          </a:prstGeom>
        </p:spPr>
      </p:pic>
      <p:pic>
        <p:nvPicPr>
          <p:cNvPr id="64" name="Shape 6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004650" x="621350"/>
            <a:ext cy="1921200" cx="2775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nl"/>
              <a:t>Waarom daar?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nl">
                <a:solidFill>
                  <a:srgbClr val="4A86E8"/>
                </a:solidFill>
              </a:rPr>
              <a:t>Veel klimaten.</a:t>
            </a:r>
          </a:p>
          <a:p>
            <a:pPr rtl="0" lvl="0">
              <a:buNone/>
            </a:pPr>
            <a:r>
              <a:rPr sz="2400" lang="nl">
                <a:solidFill>
                  <a:srgbClr val="4A86E8"/>
                </a:solidFill>
              </a:rPr>
              <a:t>1931.</a:t>
            </a:r>
          </a:p>
          <a:p>
            <a:pPr rtl="0" lvl="0">
              <a:buNone/>
            </a:pPr>
            <a:r>
              <a:rPr sz="2400" lang="nl">
                <a:solidFill>
                  <a:srgbClr val="4A86E8"/>
                </a:solidFill>
              </a:rPr>
              <a:t>Dichtbevolkt.</a:t>
            </a:r>
          </a:p>
          <a:p>
            <a:pPr rtl="0" lvl="0">
              <a:buNone/>
            </a:pPr>
            <a:r>
              <a:rPr sz="2400" lang="nl">
                <a:solidFill>
                  <a:srgbClr val="4A86E8"/>
                </a:solidFill>
              </a:rPr>
              <a:t>Taiwan</a:t>
            </a:r>
          </a:p>
          <a:p>
            <a:r>
              <a:t/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298650" x="5339075"/>
            <a:ext cy="2279675" cx="3347725"/>
          </a:xfrm>
          <a:prstGeom prst="rect">
            <a:avLst/>
          </a:prstGeom>
        </p:spPr>
      </p:pic>
      <p:pic>
        <p:nvPicPr>
          <p:cNvPr id="72" name="Shape 7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004000" x="645675"/>
            <a:ext cy="2007950" cx="28210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nl"/>
              <a:t>Wat?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1800" lang="nl">
                <a:solidFill>
                  <a:srgbClr val="4A86E8"/>
                </a:solidFill>
              </a:rPr>
              <a:t>Natuurrampen afgelopen jaren in China</a:t>
            </a:r>
          </a:p>
          <a:p>
            <a:pPr rtl="0" lvl="0">
              <a:buNone/>
            </a:pPr>
            <a:r>
              <a:rPr sz="1800" lang="nl">
                <a:solidFill>
                  <a:srgbClr val="4A86E8"/>
                </a:solidFill>
              </a:rPr>
              <a:t>1. Tsunami</a:t>
            </a:r>
          </a:p>
          <a:p>
            <a:pPr rtl="0" lvl="0">
              <a:buNone/>
            </a:pPr>
            <a:r>
              <a:rPr sz="1800" lang="nl">
                <a:solidFill>
                  <a:srgbClr val="4A86E8"/>
                </a:solidFill>
              </a:rPr>
              <a:t>2. Overstroming</a:t>
            </a:r>
          </a:p>
          <a:p>
            <a:pPr rtl="0" lvl="0">
              <a:buNone/>
            </a:pPr>
            <a:r>
              <a:rPr sz="1800" lang="nl">
                <a:solidFill>
                  <a:srgbClr val="4A86E8"/>
                </a:solidFill>
              </a:rPr>
              <a:t>3. Aardbeving</a:t>
            </a:r>
          </a:p>
          <a:p>
            <a:pPr>
              <a:buNone/>
            </a:pPr>
            <a:r>
              <a:rPr sz="1800" lang="nl">
                <a:solidFill>
                  <a:srgbClr val="4A86E8"/>
                </a:solidFill>
              </a:rPr>
              <a:t>4. Orkaan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003325" x="514075"/>
            <a:ext cy="2140175" cx="3004174"/>
          </a:xfrm>
          <a:prstGeom prst="rect">
            <a:avLst/>
          </a:prstGeom>
        </p:spPr>
      </p:pic>
      <p:pic>
        <p:nvPicPr>
          <p:cNvPr id="80" name="Shape 8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238125" x="4906375"/>
            <a:ext cy="2661100" cx="40040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nl"/>
              <a:t>Wat?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y="1131762" x="372600"/>
            <a:ext cy="17639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nl">
                <a:solidFill>
                  <a:srgbClr val="4A86E8"/>
                </a:solidFill>
              </a:rPr>
              <a:t>1. Tsunami</a:t>
            </a:r>
          </a:p>
          <a:p>
            <a:pPr rtl="0" lvl="0">
              <a:buNone/>
            </a:pPr>
            <a:r>
              <a:rPr sz="1800" lang="nl">
                <a:solidFill>
                  <a:srgbClr val="4A86E8"/>
                </a:solidFill>
              </a:rPr>
              <a:t>Onderzeese aardbeving</a:t>
            </a:r>
          </a:p>
          <a:p>
            <a:pPr rtl="0" lvl="0">
              <a:buNone/>
            </a:pPr>
            <a:r>
              <a:rPr sz="1800" lang="nl">
                <a:solidFill>
                  <a:srgbClr val="4A86E8"/>
                </a:solidFill>
              </a:rPr>
              <a:t>vulkaan die onderwater uitbarst</a:t>
            </a:r>
          </a:p>
          <a:p>
            <a:r>
              <a:t/>
            </a:r>
          </a:p>
          <a:p>
            <a:r>
              <a:t/>
            </a:r>
          </a:p>
        </p:txBody>
      </p:sp>
      <p:sp>
        <p:nvSpPr>
          <p:cNvPr id="87" name="Shape 87"/>
          <p:cNvSpPr txBox="1"/>
          <p:nvPr/>
        </p:nvSpPr>
        <p:spPr>
          <a:xfrm>
            <a:off y="3100925" x="457200"/>
            <a:ext cy="1725899" cx="8194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nl">
                <a:solidFill>
                  <a:srgbClr val="4A86E8"/>
                </a:solidFill>
              </a:rPr>
              <a:t>2. overstroming</a:t>
            </a:r>
          </a:p>
          <a:p>
            <a:pPr rtl="0" lvl="0">
              <a:buNone/>
            </a:pPr>
            <a:r>
              <a:rPr sz="1800" lang="nl">
                <a:solidFill>
                  <a:srgbClr val="4A86E8"/>
                </a:solidFill>
              </a:rPr>
              <a:t>veel regen val</a:t>
            </a:r>
          </a:p>
          <a:p>
            <a:pPr rtl="0" lvl="0">
              <a:buNone/>
            </a:pPr>
            <a:r>
              <a:rPr sz="1800" lang="nl">
                <a:solidFill>
                  <a:srgbClr val="4A86E8"/>
                </a:solidFill>
              </a:rPr>
              <a:t>rivieren uit oevers</a:t>
            </a:r>
          </a:p>
          <a:p>
            <a:pPr rtl="0" lvl="0">
              <a:buNone/>
            </a:pPr>
            <a:r>
              <a:rPr sz="1800" lang="nl">
                <a:solidFill>
                  <a:srgbClr val="4A86E8"/>
                </a:solidFill>
              </a:rPr>
              <a:t>Dijk die breekt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2964150" x="4700050"/>
            <a:ext cy="2101549" cx="4199476"/>
          </a:xfrm>
          <a:prstGeom prst="rect">
            <a:avLst/>
          </a:prstGeom>
        </p:spPr>
      </p:pic>
      <p:pic>
        <p:nvPicPr>
          <p:cNvPr id="89" name="Shape 89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200149" x="3912975"/>
            <a:ext cy="1763999" cx="52310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buNone/>
            </a:pPr>
            <a:r>
              <a:rPr lang="nl"/>
              <a:t>Wat?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1200150" x="457200"/>
            <a:ext cy="18737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nl">
                <a:solidFill>
                  <a:srgbClr val="4A86E8"/>
                </a:solidFill>
              </a:rPr>
              <a:t>3. Aardbeving</a:t>
            </a:r>
          </a:p>
          <a:p>
            <a:pPr>
              <a:buNone/>
            </a:pPr>
            <a:r>
              <a:rPr sz="1800" lang="nl">
                <a:solidFill>
                  <a:srgbClr val="4A86E8"/>
                </a:solidFill>
              </a:rPr>
              <a:t>aardplaten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147650" x="2867375"/>
            <a:ext cy="1978800" cx="5682024"/>
          </a:xfrm>
          <a:prstGeom prst="rect">
            <a:avLst/>
          </a:prstGeom>
        </p:spPr>
      </p:pic>
      <p:sp>
        <p:nvSpPr>
          <p:cNvPr id="97" name="Shape 97"/>
          <p:cNvSpPr txBox="1"/>
          <p:nvPr/>
        </p:nvSpPr>
        <p:spPr>
          <a:xfrm>
            <a:off y="3387125" x="457200"/>
            <a:ext cy="1582200" cx="80922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buNone/>
            </a:pPr>
            <a:r>
              <a:rPr sz="2400" lang="nl">
                <a:solidFill>
                  <a:srgbClr val="4A86E8"/>
                </a:solidFill>
              </a:rPr>
              <a:t>4. orkaan</a:t>
            </a:r>
          </a:p>
          <a:p>
            <a:pPr rtl="0" lvl="0">
              <a:buNone/>
            </a:pPr>
            <a:r>
              <a:rPr sz="1800" lang="nl">
                <a:solidFill>
                  <a:srgbClr val="4A86E8"/>
                </a:solidFill>
              </a:rPr>
              <a:t>grote storm</a:t>
            </a:r>
          </a:p>
          <a:p>
            <a:pPr>
              <a:buNone/>
            </a:pPr>
            <a:r>
              <a:rPr sz="1800" lang="nl">
                <a:solidFill>
                  <a:srgbClr val="4A86E8"/>
                </a:solidFill>
              </a:rPr>
              <a:t>wind stoten 117km/ph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3126450" x="4873925"/>
            <a:ext cy="1621676" cx="381287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" fill="hold" presetSubtype="8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